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9" r:id="rId10"/>
    <p:sldId id="271" r:id="rId11"/>
    <p:sldId id="291" r:id="rId12"/>
    <p:sldId id="274" r:id="rId13"/>
    <p:sldId id="276" r:id="rId14"/>
    <p:sldId id="292" r:id="rId15"/>
    <p:sldId id="293" r:id="rId16"/>
    <p:sldId id="295" r:id="rId17"/>
    <p:sldId id="297" r:id="rId18"/>
    <p:sldId id="306" r:id="rId19"/>
    <p:sldId id="320" r:id="rId20"/>
    <p:sldId id="312" r:id="rId21"/>
    <p:sldId id="310" r:id="rId22"/>
    <p:sldId id="308" r:id="rId23"/>
    <p:sldId id="314" r:id="rId24"/>
    <p:sldId id="321" r:id="rId25"/>
    <p:sldId id="322" r:id="rId26"/>
    <p:sldId id="307" r:id="rId27"/>
    <p:sldId id="323" r:id="rId28"/>
    <p:sldId id="324" r:id="rId29"/>
    <p:sldId id="325" r:id="rId30"/>
    <p:sldId id="326" r:id="rId31"/>
    <p:sldId id="327" r:id="rId32"/>
    <p:sldId id="305" r:id="rId33"/>
    <p:sldId id="328" r:id="rId34"/>
    <p:sldId id="329" r:id="rId35"/>
    <p:sldId id="330" r:id="rId36"/>
    <p:sldId id="331" r:id="rId37"/>
    <p:sldId id="332" r:id="rId38"/>
    <p:sldId id="333" r:id="rId39"/>
    <p:sldId id="299" r:id="rId40"/>
    <p:sldId id="262" r:id="rId41"/>
    <p:sldId id="263" r:id="rId42"/>
    <p:sldId id="288" r:id="rId43"/>
    <p:sldId id="287" r:id="rId44"/>
    <p:sldId id="289" r:id="rId45"/>
    <p:sldId id="290" r:id="rId46"/>
    <p:sldId id="317" r:id="rId47"/>
    <p:sldId id="284" r:id="rId48"/>
    <p:sldId id="318" r:id="rId49"/>
    <p:sldId id="302" r:id="rId50"/>
    <p:sldId id="303" r:id="rId51"/>
    <p:sldId id="304" r:id="rId52"/>
    <p:sldId id="277" r:id="rId53"/>
    <p:sldId id="279" r:id="rId54"/>
    <p:sldId id="298" r:id="rId55"/>
    <p:sldId id="280" r:id="rId56"/>
    <p:sldId id="316" r:id="rId57"/>
    <p:sldId id="285" r:id="rId58"/>
    <p:sldId id="300" r:id="rId59"/>
    <p:sldId id="319" r:id="rId60"/>
    <p:sldId id="264" r:id="rId6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49" d="100"/>
          <a:sy n="49" d="100"/>
        </p:scale>
        <p:origin x="1116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99575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82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600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82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9193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422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7490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467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75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yyDn9dXJ3M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l="4716" t="3166" r="14936"/>
          <a:stretch/>
        </p:blipFill>
        <p:spPr>
          <a:xfrm>
            <a:off x="976263" y="207425"/>
            <a:ext cx="7191475" cy="4728649"/>
          </a:xfrm>
          <a:prstGeom prst="rect">
            <a:avLst/>
          </a:prstGeom>
          <a:noFill/>
          <a:ln w="25400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69" y="0"/>
            <a:ext cx="6783231" cy="5085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23" y="0"/>
            <a:ext cx="3855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66" y="0"/>
            <a:ext cx="6855334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6120" y="0"/>
            <a:ext cx="59930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2520" y="0"/>
            <a:ext cx="7099320" cy="5254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191173" cy="525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3956" y="-410214"/>
            <a:ext cx="12891910" cy="86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" y="0"/>
            <a:ext cx="3855625" cy="543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21" y="-1"/>
            <a:ext cx="3855625" cy="54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0"/>
            <a:ext cx="3855478" cy="5588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21" y="0"/>
            <a:ext cx="3855478" cy="558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61" y="0"/>
            <a:ext cx="3855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69" y="0"/>
            <a:ext cx="6860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7842" y="-165442"/>
            <a:ext cx="5347428" cy="567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>
            <a:hlinkClick r:id="rId3"/>
          </p:cNvPr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199467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22" y="0"/>
            <a:ext cx="42897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0"/>
            <a:ext cx="4557929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364" y="0"/>
            <a:ext cx="42658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" y="0"/>
            <a:ext cx="4559320" cy="5167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0"/>
            <a:ext cx="4389987" cy="522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33" y="0"/>
            <a:ext cx="68553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42" y="-4763"/>
            <a:ext cx="544358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2566987"/>
            <a:ext cx="9525" cy="9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763"/>
            <a:ext cx="49092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0"/>
            <a:ext cx="4831644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725" y="0"/>
            <a:ext cx="54624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69" y="0"/>
            <a:ext cx="6860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ttachment.outlook.office.net/owa/afpatriots14@hotmail.com/service.svc/s/GetAttachmentThumbnail?id=AQMkADAwATE4MTgxLWE2ZDQtMzYyNS0wMAItMDAKAEYAAAPSh2xPBC2mSpQXJQyWD3UKBwD%2F25cA4kWeT4sgjTfqPFOtAAACAQwAAAD%2F25cA4kWeT4sgjTfqPFOtAAIp3p89AAAAARIAEABeyKCp0s0IRrD1HcLUEBj9&amp;thumbnailType=2&amp;X-OWA-CANARY=dWzynVM7qUeSGCGoU-2qIhATw8IAhdUY2vB3rs14NqQuOVxz9ASuOlIZt1WKl-vB8nfbDSX3bCA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OTg2ODktMjc5ODkyNTM0OVwiLFwicHVpZFwiOlwiNDIzODY4ODI2NDAwMjkzXCIsXCJvaWRcIjpcIjAwMDE4MTgxLWE2ZDQtMzYyNS0wMDAwLTAwMDAwMDAwMDAwMFwiLFwic2NvcGVcIjpcIk93YURvd25sb2FkXCJ9IiwiaXNzIjoiMDAwMDAwMDItMDAwMC0wZmYxLWNlMDAtMDAwMDAwMDAwMDAwQDg0ZGY5ZTdmLWU5ZjYtNDBhZi1iNDM1LWFhYWFhYWFhYWFhYSIsImF1ZCI6IjAwMDAwMDAyLTAwMDAtMGZmMS1jZTAwLTAwMDAwMDAwMDAwMC9hdHRhY2htZW50Lm91dGxvb2sub2ZmaWNlLm5ldEA4NGRmOWU3Zi1lOWY2LTQwYWYtYjQzNS1hYWFhYWFhYWFhYWEiLCJleHAiOjE1MjA1MTk3MTQsIm5iZiI6MTUyMDUxOTExNH0.C5FQuu_uKdPCSMu8ax-K5pjwdGWAqhrdRoeG67XB86BmOQKkBNWh7SVGF81RiL8rljRK3_23wxcOig63r9u8q_fbdeMRmqCQXX1j2pvlDhoQUUWKOolfN4gKpoAQYUw2rhRPD4Ru0vj7syh9JRu6tWzZM8CphFZDUmbB4T4UrvmqQLpjiZV2riDxlFh9a4pjYlPZkAeVbd-8mqB6tz5qASIKnOugQogPmfYX1VGgJoiooFlXlCIOxHJL57gRMAc8bP0j5u0dTutmJnSQQfkUgF5MWpOlzFFUC5vyeSq4iwQhdwKjGXWaXCYojsflfICToHTFz0iyVC658tbNV_yGKA&amp;owa=outlook.live.com&amp;is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172"/>
            <a:ext cx="9289143" cy="69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4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tachment.outlook.office.net/owa/afpatriots14@hotmail.com/service.svc/s/GetAttachmentThumbnail?id=AQMkADAwATE4MTgxLWE2ZDQtMzYyNS0wMAItMDAKAEYAAAPSh2xPBC2mSpQXJQyWD3UKBwD%2F25cA4kWeT4sgjTfqPFOtAAACAQwAAAD%2F25cA4kWeT4sgjTfqPFOtAAIp3p89AAAAARIAEAD6knuIk5jbToPjvXIkCWbr&amp;thumbnailType=2&amp;X-OWA-CANARY=dWzynVM7qUeSGCGoU-2qIhATw8IAhdUY2vB3rs14NqQuOVxz9ASuOlIZt1WKl-vB8nfbDSX3bCA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OTg2ODktMjc5ODkyNTM0OVwiLFwicHVpZFwiOlwiNDIzODY4ODI2NDAwMjkzXCIsXCJvaWRcIjpcIjAwMDE4MTgxLWE2ZDQtMzYyNS0wMDAwLTAwMDAwMDAwMDAwMFwiLFwic2NvcGVcIjpcIk93YURvd25sb2FkXCJ9IiwiaXNzIjoiMDAwMDAwMDItMDAwMC0wZmYxLWNlMDAtMDAwMDAwMDAwMDAwQDg0ZGY5ZTdmLWU5ZjYtNDBhZi1iNDM1LWFhYWFhYWFhYWFhYSIsImF1ZCI6IjAwMDAwMDAyLTAwMDAtMGZmMS1jZTAwLTAwMDAwMDAwMDAwMC9hdHRhY2htZW50Lm91dGxvb2sub2ZmaWNlLm5ldEA4NGRmOWU3Zi1lOWY2LTQwYWYtYjQzNS1hYWFhYWFhYWFhYWEiLCJleHAiOjE1MjA1MTk3MTQsIm5iZiI6MTUyMDUxOTExNH0.C5FQuu_uKdPCSMu8ax-K5pjwdGWAqhrdRoeG67XB86BmOQKkBNWh7SVGF81RiL8rljRK3_23wxcOig63r9u8q_fbdeMRmqCQXX1j2pvlDhoQUUWKOolfN4gKpoAQYUw2rhRPD4Ru0vj7syh9JRu6tWzZM8CphFZDUmbB4T4UrvmqQLpjiZV2riDxlFh9a4pjYlPZkAeVbd-8mqB6tz5qASIKnOugQogPmfYX1VGgJoiooFlXlCIOxHJL57gRMAc8bP0j5u0dTutmJnSQQfkUgF5MWpOlzFFUC5vyeSq4iwQhdwKjGXWaXCYojsflfICToHTFz0iyVC658tbNV_yGKA&amp;owa=outlook.live.com&amp;is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095" y="-604270"/>
            <a:ext cx="9920666" cy="74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2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ttachment.outlook.office.net/owa/afpatriots14@hotmail.com/service.svc/s/GetAttachmentThumbnail?id=AQMkADAwATE4MTgxLWE2ZDQtMzYyNS0wMAItMDAKAEYAAAPSh2xPBC2mSpQXJQyWD3UKBwD%2F25cA4kWeT4sgjTfqPFOtAAACAQwAAAD%2F25cA4kWeT4sgjTfqPFOtAAIp3p89AAAAARIAEAB3EGpAW27fSomco95Zo%2FT0AA%3D%3D&amp;thumbnailType=2&amp;X-OWA-CANARY=dWzynVM7qUeSGCGoU-2qIhATw8IAhdUY2vB3rs14NqQuOVxz9ASuOlIZt1WKl-vB8nfbDSX3bCA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OTg2ODktMjc5ODkyNTM0OVwiLFwicHVpZFwiOlwiNDIzODY4ODI2NDAwMjkzXCIsXCJvaWRcIjpcIjAwMDE4MTgxLWE2ZDQtMzYyNS0wMDAwLTAwMDAwMDAwMDAwMFwiLFwic2NvcGVcIjpcIk93YURvd25sb2FkXCJ9IiwiaXNzIjoiMDAwMDAwMDItMDAwMC0wZmYxLWNlMDAtMDAwMDAwMDAwMDAwQDg0ZGY5ZTdmLWU5ZjYtNDBhZi1iNDM1LWFhYWFhYWFhYWFhYSIsImF1ZCI6IjAwMDAwMDAyLTAwMDAtMGZmMS1jZTAwLTAwMDAwMDAwMDAwMC9hdHRhY2htZW50Lm91dGxvb2sub2ZmaWNlLm5ldEA4NGRmOWU3Zi1lOWY2LTQwYWYtYjQzNS1hYWFhYWFhYWFhYWEiLCJleHAiOjE1MjA1MTk3MTQsIm5iZiI6MTUyMDUxOTExNH0.C5FQuu_uKdPCSMu8ax-K5pjwdGWAqhrdRoeG67XB86BmOQKkBNWh7SVGF81RiL8rljRK3_23wxcOig63r9u8q_fbdeMRmqCQXX1j2pvlDhoQUUWKOolfN4gKpoAQYUw2rhRPD4Ru0vj7syh9JRu6tWzZM8CphFZDUmbB4T4UrvmqQLpjiZV2riDxlFh9a4pjYlPZkAeVbd-8mqB6tz5qASIKnOugQogPmfYX1VGgJoiooFlXlCIOxHJL57gRMAc8bP0j5u0dTutmJnSQQfkUgF5MWpOlzFFUC5vyeSq4iwQhdwKjGXWaXCYojsflfICToHTFz0iyVC658tbNV_yGKA&amp;owa=outlook.live.com&amp;is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592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2491200"/>
            <a:ext cx="8520599" cy="265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" sz="2400">
                <a:solidFill>
                  <a:srgbClr val="990000"/>
                </a:solidFill>
              </a:rPr>
              <a:t>Hands-On Learning</a:t>
            </a:r>
          </a:p>
          <a:p>
            <a:pPr marL="457200" lvl="0" indent="-381000" rtl="0"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" sz="2400">
                <a:solidFill>
                  <a:srgbClr val="990000"/>
                </a:solidFill>
              </a:rPr>
              <a:t>Promotes Teamwork for the Real World</a:t>
            </a:r>
          </a:p>
          <a:p>
            <a:pPr marL="457200" lvl="0" indent="-381000" rtl="0"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" sz="2400" b="1" u="sng">
                <a:solidFill>
                  <a:srgbClr val="990000"/>
                </a:solidFill>
              </a:rPr>
              <a:t>Dual Credit</a:t>
            </a:r>
            <a:r>
              <a:rPr lang="en" sz="2400">
                <a:solidFill>
                  <a:srgbClr val="990000"/>
                </a:solidFill>
              </a:rPr>
              <a:t> College Course </a:t>
            </a:r>
          </a:p>
          <a:p>
            <a:pPr marL="457200" lvl="0" indent="-381000" rtl="0"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" sz="2400">
                <a:solidFill>
                  <a:srgbClr val="990000"/>
                </a:solidFill>
              </a:rPr>
              <a:t>Looks Good on Transcripts</a:t>
            </a:r>
          </a:p>
          <a:p>
            <a:pPr marL="457200" lvl="0" indent="-381000" rtl="0"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" sz="2400">
                <a:solidFill>
                  <a:srgbClr val="990000"/>
                </a:solidFill>
              </a:rPr>
              <a:t>Receive </a:t>
            </a:r>
            <a:r>
              <a:rPr lang="en" sz="2400" b="1">
                <a:solidFill>
                  <a:srgbClr val="990000"/>
                </a:solidFill>
              </a:rPr>
              <a:t>Technical Honors</a:t>
            </a:r>
            <a:r>
              <a:rPr lang="en" sz="2400">
                <a:solidFill>
                  <a:srgbClr val="990000"/>
                </a:solidFill>
              </a:rPr>
              <a:t> Diploma</a:t>
            </a:r>
          </a:p>
          <a:p>
            <a:pPr marL="457200" lvl="0" indent="-381000" rtl="0"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" sz="2400">
                <a:solidFill>
                  <a:srgbClr val="990000"/>
                </a:solidFill>
              </a:rPr>
              <a:t>Opportunity to Win </a:t>
            </a:r>
            <a:r>
              <a:rPr lang="en" sz="2400" b="1">
                <a:solidFill>
                  <a:srgbClr val="990000"/>
                </a:solidFill>
              </a:rPr>
              <a:t>Cash</a:t>
            </a:r>
            <a:r>
              <a:rPr lang="en" sz="2400">
                <a:solidFill>
                  <a:srgbClr val="990000"/>
                </a:solidFill>
              </a:rPr>
              <a:t> and Scholarship </a:t>
            </a:r>
            <a:r>
              <a:rPr lang="en" sz="2400" b="1">
                <a:solidFill>
                  <a:srgbClr val="990000"/>
                </a:solidFill>
              </a:rPr>
              <a:t>$$$</a:t>
            </a:r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 l="4716" t="3166" r="14936"/>
          <a:stretch/>
        </p:blipFill>
        <p:spPr>
          <a:xfrm>
            <a:off x="2948637" y="146375"/>
            <a:ext cx="3246725" cy="2134849"/>
          </a:xfrm>
          <a:prstGeom prst="rect">
            <a:avLst/>
          </a:prstGeom>
          <a:noFill/>
          <a:ln w="25400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ttachment.outlook.office.net/owa/afpatriots14@hotmail.com/service.svc/s/GetAttachmentThumbnail?id=AQMkADAwATE4MTgxLWE2ZDQtMzYyNS0wMAItMDAKAEYAAAPSh2xPBC2mSpQXJQyWD3UKBwD%2F25cA4kWeT4sgjTfqPFOtAAACAQwAAAD%2F25cA4kWeT4sgjTfqPFOtAAIp3p89AAAAARIAEADdtay0sJd%2BSJRquqyNuIi5&amp;thumbnailType=2&amp;X-OWA-CANARY=dWzynVM7qUeSGCGoU-2qIhATw8IAhdUY2vB3rs14NqQuOVxz9ASuOlIZt1WKl-vB8nfbDSX3bCA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OTg2ODktMjc5ODkyNTM0OVwiLFwicHVpZFwiOlwiNDIzODY4ODI2NDAwMjkzXCIsXCJvaWRcIjpcIjAwMDE4MTgxLWE2ZDQtMzYyNS0wMDAwLTAwMDAwMDAwMDAwMFwiLFwic2NvcGVcIjpcIk93YURvd25sb2FkXCJ9IiwiaXNzIjoiMDAwMDAwMDItMDAwMC0wZmYxLWNlMDAtMDAwMDAwMDAwMDAwQDg0ZGY5ZTdmLWU5ZjYtNDBhZi1iNDM1LWFhYWFhYWFhYWFhYSIsImF1ZCI6IjAwMDAwMDAyLTAwMDAtMGZmMS1jZTAwLTAwMDAwMDAwMDAwMC9hdHRhY2htZW50Lm91dGxvb2sub2ZmaWNlLm5ldEA4NGRmOWU3Zi1lOWY2LTQwYWYtYjQzNS1hYWFhYWFhYWFhYWEiLCJleHAiOjE1MjA1MTk3MTQsIm5iZiI6MTUyMDUxOTExNH0.C5FQuu_uKdPCSMu8ax-K5pjwdGWAqhrdRoeG67XB86BmOQKkBNWh7SVGF81RiL8rljRK3_23wxcOig63r9u8q_fbdeMRmqCQXX1j2pvlDhoQUUWKOolfN4gKpoAQYUw2rhRPD4Ru0vj7syh9JRu6tWzZM8CphFZDUmbB4T4UrvmqQLpjiZV2riDxlFh9a4pjYlPZkAeVbd-8mqB6tz5qASIKnOugQogPmfYX1VGgJoiooFlXlCIOxHJL57gRMAc8bP0j5u0dTutmJnSQQfkUgF5MWpOlzFFUC5vyeSq4iwQhdwKjGXWaXCYojsflfICToHTFz0iyVC658tbNV_yGKA&amp;owa=outlook.live.com&amp;is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920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ttachment.outlook.office.net/owa/afpatriots14@hotmail.com/service.svc/s/GetAttachmentThumbnail?id=AQMkADAwATE4MTgxLWE2ZDQtMzYyNS0wMAItMDAKAEYAAAPSh2xPBC2mSpQXJQyWD3UKBwD%2F25cA4kWeT4sgjTfqPFOtAAACAQwAAAD%2F25cA4kWeT4sgjTfqPFOtAAIp3p89AAAAARIAEADKTDp83fkrRouhUYhO5hwP&amp;thumbnailType=2&amp;X-OWA-CANARY=dWzynVM7qUeSGCGoU-2qIhATw8IAhdUY2vB3rs14NqQuOVxz9ASuOlIZt1WKl-vB8nfbDSX3bCA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OTg2ODktMjc5ODkyNTM0OVwiLFwicHVpZFwiOlwiNDIzODY4ODI2NDAwMjkzXCIsXCJvaWRcIjpcIjAwMDE4MTgxLWE2ZDQtMzYyNS0wMDAwLTAwMDAwMDAwMDAwMFwiLFwic2NvcGVcIjpcIk93YURvd25sb2FkXCJ9IiwiaXNzIjoiMDAwMDAwMDItMDAwMC0wZmYxLWNlMDAtMDAwMDAwMDAwMDAwQDg0ZGY5ZTdmLWU5ZjYtNDBhZi1iNDM1LWFhYWFhYWFhYWFhYSIsImF1ZCI6IjAwMDAwMDAyLTAwMDAtMGZmMS1jZTAwLTAwMDAwMDAwMDAwMC9hdHRhY2htZW50Lm91dGxvb2sub2ZmaWNlLm5ldEA4NGRmOWU3Zi1lOWY2LTQwYWYtYjQzNS1hYWFhYWFhYWFhYWEiLCJleHAiOjE1MjA1MTk3MTQsIm5iZiI6MTUyMDUxOTExNH0.C5FQuu_uKdPCSMu8ax-K5pjwdGWAqhrdRoeG67XB86BmOQKkBNWh7SVGF81RiL8rljRK3_23wxcOig63r9u8q_fbdeMRmqCQXX1j2pvlDhoQUUWKOolfN4gKpoAQYUw2rhRPD4Ru0vj7syh9JRu6tWzZM8CphFZDUmbB4T4UrvmqQLpjiZV2riDxlFh9a4pjYlPZkAeVbd-8mqB6tz5qASIKnOugQogPmfYX1VGgJoiooFlXlCIOxHJL57gRMAc8bP0j5u0dTutmJnSQQfkUgF5MWpOlzFFUC5vyeSq4iwQhdwKjGXWaXCYojsflfICToHTFz0iyVC658tbNV_yGKA&amp;owa=outlook.live.com&amp;is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392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4" y="-146754"/>
            <a:ext cx="8398933" cy="549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ttachment.outlook.live.net/owa/afpatriots14@hotmail.com/service.svc/s/GetAttachmentThumbnail?id=AQMkADAwATE4MTgxLWE2ZDQtMzYyNS0wMAItMDAKAEYAAAPSh2xPBC2mSpQXJQyWD3UKBwD%2F25cA4kWeT4sgjTfqPFOtAAACASEAAAD%2F25cA4kWeT4sgjTfqPFOtAAJGnGPAAAAAARIAEADr9ILKM0qaRbLjCGaDlzpc&amp;thumbnailType=2&amp;X-OWA-CANARY=Mko0G_WRikWWuMhFZh1lfVADQmkOn9UY59Dra8R2t_ICqZtHkBo1HnJ3HGhUKQ97YuXASfxFvCw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OTg2ODktMjc5ODkyNTM0OVwiLFwicHVpZFwiOlwiNDIzODY4ODI2NDAwMjkzXCIsXCJvaWRcIjpcIjAwMDE4MTgxLWE2ZDQtMzYyNS0wMDAwLTAwMDAwMDAwMDAwMFwiLFwic2NvcGVcIjpcIk93YURvd25sb2FkXCJ9IiwiaXNzIjoiMDAwMDAwMDItMDAwMC0wZmYxLWNlMDAtMDAwMDAwMDAwMDAwQDg0ZGY5ZTdmLWU5ZjYtNDBhZi1iNDM1LWFhYWFhYWFhYWFhYSIsImF1ZCI6IjAwMDAwMDAyLTAwMDAtMGZmMS1jZTAwLTAwMDAwMDAwMDAwMC9hdHRhY2htZW50Lm91dGxvb2subGl2ZS5uZXRAODRkZjllN2YtZTlmNi00MGFmLWI0MzUtYWFhYWFhYWFhYWFhIiwiZXhwIjoxNTIzMzg0MzQ5LCJuYmYiOjE1MjMzODM3NDl9.P3k6U7s7_hmjWjmpH5bJ3xhLG7WczelFCOLcx8C_lhTxViigMfeN_GeSFbBy_fR4Wud1wFUkcBKx_Lf_efQx7vRrsUiP6WiNpDh8Mc90-9kUM8FEWQrsBRGPjOLE5CFpqo5IbMg4EkPM0sDio-nBg6uY24u6tqEd2TO9B7x8QoSO2lVtGHDV5kFWlCkcCzu3ZusezaQM8P-bqhCjf5f58kXCWC9diR5tbOByxkQbXSRpAB0etG8eu7Q_jK5zrEgw8UtGawt0UQko_7Y8X5ev5GiJ1SCZhY2fjbPmXdTj9K879URGqq8Qy33mnYbLLKE7zxBGw1E9GmXYQFO9049I7A&amp;owa=outlook.live.com&amp;is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3614" y="-1604203"/>
            <a:ext cx="10180471" cy="763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791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tachment.outlook.live.net/owa/afpatriots14@hotmail.com/service.svc/s/GetAttachmentThumbnail?id=AQMkADAwATE4MTgxLWE2ZDQtMzYyNS0wMAItMDAKAEYAAAPSh2xPBC2mSpQXJQyWD3UKBwD%2F25cA4kWeT4sgjTfqPFOtAAACASEAAAD%2F25cA4kWeT4sgjTfqPFOtAAJGnGPAAAAAARIAEAB5Rjfaa%2FIDR5AOE56I5sCC&amp;thumbnailType=2&amp;X-OWA-CANARY=Mko0G_WRikWWuMhFZh1lfVADQmkOn9UY59Dra8R2t_ICqZtHkBo1HnJ3HGhUKQ97YuXASfxFvCw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OTg2ODktMjc5ODkyNTM0OVwiLFwicHVpZFwiOlwiNDIzODY4ODI2NDAwMjkzXCIsXCJvaWRcIjpcIjAwMDE4MTgxLWE2ZDQtMzYyNS0wMDAwLTAwMDAwMDAwMDAwMFwiLFwic2NvcGVcIjpcIk93YURvd25sb2FkXCJ9IiwiaXNzIjoiMDAwMDAwMDItMDAwMC0wZmYxLWNlMDAtMDAwMDAwMDAwMDAwQDg0ZGY5ZTdmLWU5ZjYtNDBhZi1iNDM1LWFhYWFhYWFhYWFhYSIsImF1ZCI6IjAwMDAwMDAyLTAwMDAtMGZmMS1jZTAwLTAwMDAwMDAwMDAwMC9hdHRhY2htZW50Lm91dGxvb2subGl2ZS5uZXRAODRkZjllN2YtZTlmNi00MGFmLWI0MzUtYWFhYWFhYWFhYWFhIiwiZXhwIjoxNTIzMzg0MzQ5LCJuYmYiOjE1MjMzODM3NDl9.P3k6U7s7_hmjWjmpH5bJ3xhLG7WczelFCOLcx8C_lhTxViigMfeN_GeSFbBy_fR4Wud1wFUkcBKx_Lf_efQx7vRrsUiP6WiNpDh8Mc90-9kUM8FEWQrsBRGPjOLE5CFpqo5IbMg4EkPM0sDio-nBg6uY24u6tqEd2TO9B7x8QoSO2lVtGHDV5kFWlCkcCzu3ZusezaQM8P-bqhCjf5f58kXCWC9diR5tbOByxkQbXSRpAB0etG8eu7Q_jK5zrEgw8UtGawt0UQko_7Y8X5ev5GiJ1SCZhY2fjbPmXdTj9K879URGqq8Qy33mnYbLLKE7zxBGw1E9GmXYQFO9049I7A&amp;owa=outlook.live.com&amp;is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412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045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ttachment.outlook.live.net/owa/afpatriots14@hotmail.com/service.svc/s/GetAttachmentThumbnail?id=AQMkADAwATE4MTgxLWE2ZDQtMzYyNS0wMAItMDAKAEYAAAPSh2xPBC2mSpQXJQyWD3UKBwD%2F25cA4kWeT4sgjTfqPFOtAAACASEAAAD%2F25cA4kWeT4sgjTfqPFOtAAJGnGPAAAAAARIAEABOcpn9u1SFQ5djTW%2FJtxxR&amp;thumbnailType=2&amp;X-OWA-CANARY=Mko0G_WRikWWuMhFZh1lfVADQmkOn9UY59Dra8R2t_ICqZtHkBo1HnJ3HGhUKQ97YuXASfxFvCw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OTg2ODktMjc5ODkyNTM0OVwiLFwicHVpZFwiOlwiNDIzODY4ODI2NDAwMjkzXCIsXCJvaWRcIjpcIjAwMDE4MTgxLWE2ZDQtMzYyNS0wMDAwLTAwMDAwMDAwMDAwMFwiLFwic2NvcGVcIjpcIk93YURvd25sb2FkXCJ9IiwiaXNzIjoiMDAwMDAwMDItMDAwMC0wZmYxLWNlMDAtMDAwMDAwMDAwMDAwQDg0ZGY5ZTdmLWU5ZjYtNDBhZi1iNDM1LWFhYWFhYWFhYWFhYSIsImF1ZCI6IjAwMDAwMDAyLTAwMDAtMGZmMS1jZTAwLTAwMDAwMDAwMDAwMC9hdHRhY2htZW50Lm91dGxvb2subGl2ZS5uZXRAODRkZjllN2YtZTlmNi00MGFmLWI0MzUtYWFhYWFhYWFhYWFhIiwiZXhwIjoxNTIzMzg0MzQ5LCJuYmYiOjE1MjMzODM3NDl9.P3k6U7s7_hmjWjmpH5bJ3xhLG7WczelFCOLcx8C_lhTxViigMfeN_GeSFbBy_fR4Wud1wFUkcBKx_Lf_efQx7vRrsUiP6WiNpDh8Mc90-9kUM8FEWQrsBRGPjOLE5CFpqo5IbMg4EkPM0sDio-nBg6uY24u6tqEd2TO9B7x8QoSO2lVtGHDV5kFWlCkcCzu3ZusezaQM8P-bqhCjf5f58kXCWC9diR5tbOByxkQbXSRpAB0etG8eu7Q_jK5zrEgw8UtGawt0UQko_7Y8X5ev5GiJ1SCZhY2fjbPmXdTj9K879URGqq8Qy33mnYbLLKE7zxBGw1E9GmXYQFO9049I7A&amp;owa=outlook.live.com&amp;is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1140"/>
            <a:ext cx="9406422" cy="705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97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ttachment.outlook.live.net/owa/afpatriots14@hotmail.com/service.svc/s/GetAttachmentThumbnail?id=AQMkADAwATE4MTgxLWE2ZDQtMzYyNS0wMAItMDAKAEYAAAPSh2xPBC2mSpQXJQyWD3UKBwD%2F25cA4kWeT4sgjTfqPFOtAAACASEAAAD%2F25cA4kWeT4sgjTfqPFOtAAJGnGPAAAAAARIAEADWeDPOVwi9QKTd4yCSi9Op&amp;thumbnailType=2&amp;X-OWA-CANARY=Mko0G_WRikWWuMhFZh1lfVADQmkOn9UY59Dra8R2t_ICqZtHkBo1HnJ3HGhUKQ97YuXASfxFvCw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OTg2ODktMjc5ODkyNTM0OVwiLFwicHVpZFwiOlwiNDIzODY4ODI2NDAwMjkzXCIsXCJvaWRcIjpcIjAwMDE4MTgxLWE2ZDQtMzYyNS0wMDAwLTAwMDAwMDAwMDAwMFwiLFwic2NvcGVcIjpcIk93YURvd25sb2FkXCJ9IiwiaXNzIjoiMDAwMDAwMDItMDAwMC0wZmYxLWNlMDAtMDAwMDAwMDAwMDAwQDg0ZGY5ZTdmLWU5ZjYtNDBhZi1iNDM1LWFhYWFhYWFhYWFhYSIsImF1ZCI6IjAwMDAwMDAyLTAwMDAtMGZmMS1jZTAwLTAwMDAwMDAwMDAwMC9hdHRhY2htZW50Lm91dGxvb2subGl2ZS5uZXRAODRkZjllN2YtZTlmNi00MGFmLWI0MzUtYWFhYWFhYWFhYWFhIiwiZXhwIjoxNTIzMzg0MzQ5LCJuYmYiOjE1MjMzODM3NDl9.P3k6U7s7_hmjWjmpH5bJ3xhLG7WczelFCOLcx8C_lhTxViigMfeN_GeSFbBy_fR4Wud1wFUkcBKx_Lf_efQx7vRrsUiP6WiNpDh8Mc90-9kUM8FEWQrsBRGPjOLE5CFpqo5IbMg4EkPM0sDio-nBg6uY24u6tqEd2TO9B7x8QoSO2lVtGHDV5kFWlCkcCzu3ZusezaQM8P-bqhCjf5f58kXCWC9diR5tbOByxkQbXSRpAB0etG8eu7Q_jK5zrEgw8UtGawt0UQko_7Y8X5ev5GiJ1SCZhY2fjbPmXdTj9K879URGqq8Qy33mnYbLLKE7zxBGw1E9GmXYQFO9049I7A&amp;owa=outlook.live.com&amp;is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243" y="-1872406"/>
            <a:ext cx="9484243" cy="711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376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ttachment.outlook.live.net/owa/afpatriots14@hotmail.com/service.svc/s/GetAttachmentThumbnail?id=AQMkADAwATE4MTgxLWE2ZDQtMzYyNS0wMAItMDAKAEYAAAPSh2xPBC2mSpQXJQyWD3UKBwD%2F25cA4kWeT4sgjTfqPFOtAAACASEAAAD%2F25cA4kWeT4sgjTfqPFOtAAJGnGPAAAAAARIAEADFHSW0HyORTIQeNKSEeWrn&amp;thumbnailType=2&amp;X-OWA-CANARY=Mko0G_WRikWWuMhFZh1lfVADQmkOn9UY59Dra8R2t_ICqZtHkBo1HnJ3HGhUKQ97YuXASfxFvCw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OTg2ODktMjc5ODkyNTM0OVwiLFwicHVpZFwiOlwiNDIzODY4ODI2NDAwMjkzXCIsXCJvaWRcIjpcIjAwMDE4MTgxLWE2ZDQtMzYyNS0wMDAwLTAwMDAwMDAwMDAwMFwiLFwic2NvcGVcIjpcIk93YURvd25sb2FkXCJ9IiwiaXNzIjoiMDAwMDAwMDItMDAwMC0wZmYxLWNlMDAtMDAwMDAwMDAwMDAwQDg0ZGY5ZTdmLWU5ZjYtNDBhZi1iNDM1LWFhYWFhYWFhYWFhYSIsImF1ZCI6IjAwMDAwMDAyLTAwMDAtMGZmMS1jZTAwLTAwMDAwMDAwMDAwMC9hdHRhY2htZW50Lm91dGxvb2subGl2ZS5uZXRAODRkZjllN2YtZTlmNi00MGFmLWI0MzUtYWFhYWFhYWFhYWFhIiwiZXhwIjoxNTIzMzg0MzQ5LCJuYmYiOjE1MjMzODM3NDl9.P3k6U7s7_hmjWjmpH5bJ3xhLG7WczelFCOLcx8C_lhTxViigMfeN_GeSFbBy_fR4Wud1wFUkcBKx_Lf_efQx7vRrsUiP6WiNpDh8Mc90-9kUM8FEWQrsBRGPjOLE5CFpqo5IbMg4EkPM0sDio-nBg6uY24u6tqEd2TO9B7x8QoSO2lVtGHDV5kFWlCkcCzu3ZusezaQM8P-bqhCjf5f58kXCWC9diR5tbOByxkQbXSRpAB0etG8eu7Q_jK5zrEgw8UtGawt0UQko_7Y8X5ev5GiJ1SCZhY2fjbPmXdTj9K879URGqq8Qy33mnYbLLKE7zxBGw1E9GmXYQFO9049I7A&amp;owa=outlook.live.com&amp;is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647" y="-1101488"/>
            <a:ext cx="10505647" cy="78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4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ttachment.outlook.live.net/owa/afpatriots14@hotmail.com/service.svc/s/GetAttachmentThumbnail?id=AQMkADAwATE4MTgxLWE2ZDQtMzYyNS0wMAItMDAKAEYAAAPSh2xPBC2mSpQXJQyWD3UKBwD%2F25cA4kWeT4sgjTfqPFOtAAACASEAAAD%2F25cA4kWeT4sgjTfqPFOtAAJGnGPAAAAAARIAEABnPdb65HhtQJyyVVKc7vwf&amp;thumbnailType=2&amp;X-OWA-CANARY=Mko0G_WRikWWuMhFZh1lfVADQmkOn9UY59Dra8R2t_ICqZtHkBo1HnJ3HGhUKQ97YuXASfxFvCw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OTg2ODktMjc5ODkyNTM0OVwiLFwicHVpZFwiOlwiNDIzODY4ODI2NDAwMjkzXCIsXCJvaWRcIjpcIjAwMDE4MTgxLWE2ZDQtMzYyNS0wMDAwLTAwMDAwMDAwMDAwMFwiLFwic2NvcGVcIjpcIk93YURvd25sb2FkXCJ9IiwiaXNzIjoiMDAwMDAwMDItMDAwMC0wZmYxLWNlMDAtMDAwMDAwMDAwMDAwQDg0ZGY5ZTdmLWU5ZjYtNDBhZi1iNDM1LWFhYWFhYWFhYWFhYSIsImF1ZCI6IjAwMDAwMDAyLTAwMDAtMGZmMS1jZTAwLTAwMDAwMDAwMDAwMC9hdHRhY2htZW50Lm91dGxvb2subGl2ZS5uZXRAODRkZjllN2YtZTlmNi00MGFmLWI0MzUtYWFhYWFhYWFhYWFhIiwiZXhwIjoxNTIzMzg0MzQ5LCJuYmYiOjE1MjMzODM3NDl9.P3k6U7s7_hmjWjmpH5bJ3xhLG7WczelFCOLcx8C_lhTxViigMfeN_GeSFbBy_fR4Wud1wFUkcBKx_Lf_efQx7vRrsUiP6WiNpDh8Mc90-9kUM8FEWQrsBRGPjOLE5CFpqo5IbMg4EkPM0sDio-nBg6uY24u6tqEd2TO9B7x8QoSO2lVtGHDV5kFWlCkcCzu3ZusezaQM8P-bqhCjf5f58kXCWC9diR5tbOByxkQbXSRpAB0etG8eu7Q_jK5zrEgw8UtGawt0UQko_7Y8X5ev5GiJ1SCZhY2fjbPmXdTj9K879URGqq8Qy33mnYbLLKE7zxBGw1E9GmXYQFO9049I7A&amp;owa=outlook.live.com&amp;is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098" y="-595702"/>
            <a:ext cx="9319098" cy="717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749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" y="-358776"/>
            <a:ext cx="9144000" cy="650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8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400" y="0"/>
            <a:ext cx="6952479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0" y="391775"/>
            <a:ext cx="9144000" cy="83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 b="1">
                <a:solidFill>
                  <a:srgbClr val="CC0000"/>
                </a:solidFill>
                <a:latin typeface="Cambria"/>
                <a:ea typeface="Cambria"/>
                <a:cs typeface="Cambria"/>
                <a:sym typeface="Cambria"/>
              </a:rPr>
              <a:t>  PATRIOT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-8666500" y="-291565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0900" y="1432200"/>
            <a:ext cx="4151474" cy="266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133375" y="3759675"/>
            <a:ext cx="9144000" cy="13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 b="1">
                <a:solidFill>
                  <a:srgbClr val="CC0000"/>
                </a:solidFill>
                <a:latin typeface="Cambria"/>
                <a:ea typeface="Cambria"/>
                <a:cs typeface="Cambria"/>
                <a:sym typeface="Cambria"/>
              </a:rPr>
              <a:t>CONSTRUCTION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0" y="311300"/>
            <a:ext cx="91440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>
                <a:solidFill>
                  <a:srgbClr val="CC0000"/>
                </a:solidFill>
                <a:latin typeface="Cambria"/>
                <a:ea typeface="Cambria"/>
                <a:cs typeface="Cambria"/>
                <a:sym typeface="Cambria"/>
              </a:rPr>
              <a:t>PATRIOT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0" y="1733900"/>
            <a:ext cx="9144000" cy="508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>
                <a:solidFill>
                  <a:srgbClr val="CC0000"/>
                </a:solidFill>
                <a:latin typeface="Cambria"/>
                <a:ea typeface="Cambria"/>
                <a:cs typeface="Cambria"/>
                <a:sym typeface="Cambria"/>
              </a:rPr>
              <a:t>CONSTRUCTION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7575" y="730250"/>
            <a:ext cx="1845450" cy="113707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816950" y="2609275"/>
            <a:ext cx="8061299" cy="24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CC0000"/>
              </a:buClr>
              <a:buSzPct val="100000"/>
              <a:buChar char="●"/>
            </a:pPr>
            <a:r>
              <a:rPr lang="en" sz="2400">
                <a:solidFill>
                  <a:srgbClr val="CC0000"/>
                </a:solidFill>
              </a:rPr>
              <a:t>Build Musical Sets</a:t>
            </a:r>
          </a:p>
          <a:p>
            <a:pPr marL="457200" lvl="0" indent="-381000" rtl="0">
              <a:spcBef>
                <a:spcPts val="0"/>
              </a:spcBef>
              <a:buClr>
                <a:srgbClr val="CC0000"/>
              </a:buClr>
              <a:buSzPct val="100000"/>
              <a:buChar char="●"/>
            </a:pPr>
            <a:r>
              <a:rPr lang="en" sz="2400">
                <a:solidFill>
                  <a:srgbClr val="CC0000"/>
                </a:solidFill>
              </a:rPr>
              <a:t>Work on Projects around School</a:t>
            </a:r>
          </a:p>
          <a:p>
            <a:pPr marL="914400" lvl="1" indent="-381000" rtl="0">
              <a:spcBef>
                <a:spcPts val="0"/>
              </a:spcBef>
              <a:buClr>
                <a:srgbClr val="CC0000"/>
              </a:buClr>
              <a:buSzPct val="100000"/>
              <a:buChar char="○"/>
            </a:pPr>
            <a:r>
              <a:rPr lang="en" sz="2400">
                <a:solidFill>
                  <a:srgbClr val="CC0000"/>
                </a:solidFill>
              </a:rPr>
              <a:t>Example: Softball Dugout / Baseball Bleachers</a:t>
            </a:r>
          </a:p>
          <a:p>
            <a:pPr marL="457200" lvl="0" indent="-381000" rtl="0">
              <a:spcBef>
                <a:spcPts val="0"/>
              </a:spcBef>
              <a:buClr>
                <a:srgbClr val="CC0000"/>
              </a:buClr>
              <a:buSzPct val="100000"/>
              <a:buChar char="●"/>
            </a:pPr>
            <a:r>
              <a:rPr lang="en" sz="2400">
                <a:solidFill>
                  <a:srgbClr val="CC0000"/>
                </a:solidFill>
              </a:rPr>
              <a:t>Create Parts for Engineering Classes</a:t>
            </a:r>
          </a:p>
          <a:p>
            <a:pPr marL="457200" lvl="0" indent="-381000">
              <a:spcBef>
                <a:spcPts val="0"/>
              </a:spcBef>
              <a:buClr>
                <a:srgbClr val="CC0000"/>
              </a:buClr>
              <a:buSzPct val="100000"/>
              <a:buChar char="●"/>
            </a:pPr>
            <a:r>
              <a:rPr lang="en" sz="2400">
                <a:solidFill>
                  <a:srgbClr val="CC0000"/>
                </a:solidFill>
              </a:rPr>
              <a:t>Create </a:t>
            </a:r>
            <a:r>
              <a:rPr lang="en" sz="2400" b="1">
                <a:solidFill>
                  <a:srgbClr val="CC0000"/>
                </a:solidFill>
              </a:rPr>
              <a:t>Your Own</a:t>
            </a:r>
            <a:r>
              <a:rPr lang="en" sz="2400">
                <a:solidFill>
                  <a:srgbClr val="CC0000"/>
                </a:solidFill>
              </a:rPr>
              <a:t> Projects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625" cy="5256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625" y="663927"/>
            <a:ext cx="5386468" cy="404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187" y="0"/>
            <a:ext cx="3855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69" y="0"/>
            <a:ext cx="6860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0"/>
            <a:ext cx="4594578" cy="5432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79" y="0"/>
            <a:ext cx="4651022" cy="54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69" y="0"/>
            <a:ext cx="6860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99" y="0"/>
            <a:ext cx="557532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689" y="0"/>
            <a:ext cx="51138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44" y="0"/>
            <a:ext cx="4350611" cy="5278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933244" cy="527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l="4716" t="3166" r="14936"/>
          <a:stretch/>
        </p:blipFill>
        <p:spPr>
          <a:xfrm>
            <a:off x="2948637" y="146375"/>
            <a:ext cx="3246725" cy="2134849"/>
          </a:xfrm>
          <a:prstGeom prst="rect">
            <a:avLst/>
          </a:prstGeom>
          <a:noFill/>
          <a:ln w="25400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170125" y="2524850"/>
            <a:ext cx="3114600" cy="252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400" dirty="0" smtClean="0">
                <a:solidFill>
                  <a:srgbClr val="990000"/>
                </a:solidFill>
              </a:rPr>
              <a:t>Catapults</a:t>
            </a:r>
            <a:endParaRPr lang="en" sz="2400" dirty="0">
              <a:solidFill>
                <a:srgbClr val="990000"/>
              </a:solidFill>
            </a:endParaRPr>
          </a:p>
          <a:p>
            <a:pPr marL="419100" lvl="0" indent="-342900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990000"/>
                </a:solidFill>
              </a:rPr>
              <a:t>Airplanes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990000"/>
                </a:solidFill>
              </a:rPr>
              <a:t>Bridges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990000"/>
                </a:solidFill>
              </a:rPr>
              <a:t>Rollercoasters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4714025" y="2524850"/>
            <a:ext cx="3584700" cy="252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99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990000"/>
                </a:solidFill>
              </a:rPr>
              <a:t>Water Walking Shoes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99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990000"/>
                </a:solidFill>
              </a:rPr>
              <a:t>Rockets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99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990000"/>
                </a:solidFill>
              </a:rPr>
              <a:t>Toys</a:t>
            </a:r>
          </a:p>
          <a:p>
            <a:pPr marL="419100" lvl="0" indent="-342900">
              <a:lnSpc>
                <a:spcPct val="115000"/>
              </a:lnSpc>
              <a:spcBef>
                <a:spcPts val="0"/>
              </a:spcBef>
              <a:buClr>
                <a:srgbClr val="99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990000"/>
                </a:solidFill>
              </a:rPr>
              <a:t>Concrete Canoes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22" y="-85675"/>
            <a:ext cx="9087555" cy="594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045" y="-515800"/>
            <a:ext cx="4908080" cy="6547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57" y="-316088"/>
            <a:ext cx="3855625" cy="58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4" descr="Displaying IMG_0671.JPG"/>
          <p:cNvSpPr>
            <a:spLocks noGrp="1" noChangeAspect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-1"/>
            <a:ext cx="3855625" cy="5432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5" y="0"/>
            <a:ext cx="3855625" cy="54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09" y="0"/>
            <a:ext cx="3993680" cy="543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56" y="0"/>
            <a:ext cx="4011943" cy="54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1" y="-90311"/>
            <a:ext cx="3855478" cy="56853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28" y="0"/>
            <a:ext cx="3855478" cy="559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6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656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66" y="0"/>
            <a:ext cx="48429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22" y="0"/>
            <a:ext cx="40839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115" y="135467"/>
            <a:ext cx="6860862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931" y="135467"/>
            <a:ext cx="6860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0" y="0"/>
            <a:ext cx="3855478" cy="5312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78" y="0"/>
            <a:ext cx="6860862" cy="522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911" y="0"/>
            <a:ext cx="9493955" cy="554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AutoShape 6" descr="Displaying IMG_0510.JPG"/>
          <p:cNvSpPr>
            <a:spLocks noGrp="1" noChangeAspect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4716" t="3166" r="14936"/>
          <a:stretch/>
        </p:blipFill>
        <p:spPr>
          <a:xfrm>
            <a:off x="531075" y="1527750"/>
            <a:ext cx="3695399" cy="2429874"/>
          </a:xfrm>
          <a:prstGeom prst="rect">
            <a:avLst/>
          </a:prstGeom>
          <a:noFill/>
          <a:ln w="25400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1625" y="2174137"/>
            <a:ext cx="1845450" cy="1137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5293075" y="3149525"/>
            <a:ext cx="2659199" cy="41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CC0000"/>
                </a:solidFill>
                <a:latin typeface="Cambria"/>
                <a:ea typeface="Cambria"/>
                <a:cs typeface="Cambria"/>
                <a:sym typeface="Cambria"/>
              </a:rPr>
              <a:t>CONSTRUCTION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5122675" y="1815650"/>
            <a:ext cx="3000000" cy="35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CC0000"/>
                </a:solidFill>
                <a:latin typeface="Cambria"/>
                <a:ea typeface="Cambria"/>
                <a:cs typeface="Cambria"/>
                <a:sym typeface="Cambria"/>
              </a:rPr>
              <a:t>PATRIOT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662250" y="141725"/>
            <a:ext cx="7819499" cy="83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5000">
                <a:solidFill>
                  <a:srgbClr val="CC0000"/>
                </a:solidFill>
                <a:latin typeface="Cambria"/>
                <a:ea typeface="Cambria"/>
                <a:cs typeface="Cambria"/>
                <a:sym typeface="Cambria"/>
              </a:rPr>
              <a:t>Sign Up...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1350475" y="4326550"/>
            <a:ext cx="6294000" cy="73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5000">
                <a:solidFill>
                  <a:srgbClr val="CC0000"/>
                </a:solidFill>
                <a:latin typeface="Cambria"/>
                <a:ea typeface="Cambria"/>
                <a:cs typeface="Cambria"/>
                <a:sym typeface="Cambria"/>
              </a:rPr>
              <a:t>It’s Gonna Be FUN!!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33" y="0"/>
            <a:ext cx="68553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368800" cy="5143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91" y="0"/>
            <a:ext cx="4683047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911" y="0"/>
            <a:ext cx="5012267" cy="5143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79" y="2"/>
            <a:ext cx="4752621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77</Words>
  <Application>Microsoft Office PowerPoint</Application>
  <PresentationFormat>On-screen Show (16:9)</PresentationFormat>
  <Paragraphs>27</Paragraphs>
  <Slides>60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Cambria</vt:lpstr>
      <vt:lpstr>Wingdings</vt:lpstr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PATRIOT</vt:lpstr>
      <vt:lpstr>PATRIOT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Fischer</dc:creator>
  <cp:lastModifiedBy>Andy Fischer</cp:lastModifiedBy>
  <cp:revision>34</cp:revision>
  <dcterms:modified xsi:type="dcterms:W3CDTF">2018-04-10T18:21:48Z</dcterms:modified>
</cp:coreProperties>
</file>